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305" r:id="rId9"/>
    <p:sldId id="277" r:id="rId10"/>
    <p:sldId id="276" r:id="rId11"/>
    <p:sldId id="275" r:id="rId12"/>
    <p:sldId id="274" r:id="rId13"/>
    <p:sldId id="273" r:id="rId14"/>
    <p:sldId id="272" r:id="rId15"/>
    <p:sldId id="270" r:id="rId16"/>
    <p:sldId id="269" r:id="rId17"/>
    <p:sldId id="268" r:id="rId18"/>
    <p:sldId id="267" r:id="rId19"/>
    <p:sldId id="266" r:id="rId20"/>
    <p:sldId id="265" r:id="rId21"/>
    <p:sldId id="264" r:id="rId22"/>
    <p:sldId id="263" r:id="rId23"/>
    <p:sldId id="262" r:id="rId24"/>
    <p:sldId id="302" r:id="rId25"/>
    <p:sldId id="301" r:id="rId26"/>
    <p:sldId id="300" r:id="rId27"/>
    <p:sldId id="299" r:id="rId28"/>
    <p:sldId id="298" r:id="rId29"/>
    <p:sldId id="297" r:id="rId30"/>
    <p:sldId id="296" r:id="rId31"/>
    <p:sldId id="295" r:id="rId32"/>
    <p:sldId id="294" r:id="rId33"/>
    <p:sldId id="293" r:id="rId34"/>
    <p:sldId id="292" r:id="rId35"/>
    <p:sldId id="291" r:id="rId36"/>
    <p:sldId id="290" r:id="rId37"/>
    <p:sldId id="289" r:id="rId38"/>
    <p:sldId id="288" r:id="rId39"/>
    <p:sldId id="287" r:id="rId40"/>
    <p:sldId id="286" r:id="rId41"/>
    <p:sldId id="285" r:id="rId42"/>
    <p:sldId id="284" r:id="rId43"/>
    <p:sldId id="283" r:id="rId44"/>
    <p:sldId id="282" r:id="rId45"/>
    <p:sldId id="281" r:id="rId46"/>
    <p:sldId id="280" r:id="rId47"/>
    <p:sldId id="279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DA48-7DE3-4830-A6F7-7B29A8288808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4D95-AB72-4C30-A961-55EF7B8AE16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Casper\Desktop\src%20m&#252;lakat\M&#220;LAKAT\Kamu%20spotu%20aracta%20telefonla%20konusan%20baba%20ve%20k&#305;z&#305;n&#305;n%20tepkisi%5b1%5d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per\Desktop\src%20m&#252;lakat\S&#304;TEV&#304;DEO\Ya&#287;murdan%20Ka&#231;arken%20Doluya%20Tutulmak.mp4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per\Desktop\src%20m&#252;lakat\S&#304;TEV&#304;DEO\Kontrols&#252;z%20&#351;erit%20de&#287;i&#351;tirme%20ve%20inan&#305;lma%20kaza.mp4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per\Desktop\src%20m&#252;lakat\M&#220;LAKAT\Psychopath%20Driver.mp4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per\Desktop\src%20m&#252;lakat\S&#304;TEV&#304;DEO\Trafikte%20tart&#305;&#351;ma%5b1%5d.mp4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per\Desktop\src%20m&#252;lakat\S&#304;TEV&#304;DEO\toyota%20mar&#351;%20basmama%20sorunu.mp4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ru1yaz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61912"/>
            <a:ext cx="7162800" cy="6734175"/>
          </a:xfrm>
          <a:prstGeom prst="rect">
            <a:avLst/>
          </a:prstGeom>
        </p:spPr>
      </p:pic>
      <p:pic>
        <p:nvPicPr>
          <p:cNvPr id="5" name="Kamu spotu aracta telefonla konusan baba ve kızının tepkisi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908720"/>
            <a:ext cx="6984776" cy="3888432"/>
          </a:xfrm>
          <a:prstGeom prst="rect">
            <a:avLst/>
          </a:prstGeom>
        </p:spPr>
      </p:pic>
      <p:sp>
        <p:nvSpPr>
          <p:cNvPr id="7" name="6 Sağ Ok"/>
          <p:cNvSpPr/>
          <p:nvPr/>
        </p:nvSpPr>
        <p:spPr>
          <a:xfrm>
            <a:off x="395536" y="501317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188640"/>
            <a:ext cx="5359418" cy="6336704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115616" y="580526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5976664" cy="6336704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55576" y="616530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264696" cy="6264696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573325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5832648" cy="6264696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827584" y="623731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259" y="0"/>
            <a:ext cx="5277481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331640" y="602128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546" y="0"/>
            <a:ext cx="5396908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259632" y="645333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158" y="0"/>
            <a:ext cx="7409684" cy="6858000"/>
          </a:xfrm>
          <a:prstGeom prst="rect">
            <a:avLst/>
          </a:prstGeom>
        </p:spPr>
      </p:pic>
      <p:pic>
        <p:nvPicPr>
          <p:cNvPr id="4" name="Yağmurdan Kaçarken Doluya Tutulma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836712"/>
            <a:ext cx="7272808" cy="4104456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51520" y="638132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2" y="66675"/>
            <a:ext cx="7381875" cy="6724650"/>
          </a:xfrm>
          <a:prstGeom prst="rect">
            <a:avLst/>
          </a:prstGeom>
        </p:spPr>
      </p:pic>
      <p:pic>
        <p:nvPicPr>
          <p:cNvPr id="4" name="Kontrolsüz şerit değiştirme ve inanılma kaz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908720"/>
            <a:ext cx="7344816" cy="4104456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51520" y="645333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50" y="119062"/>
            <a:ext cx="7505700" cy="6619875"/>
          </a:xfrm>
          <a:prstGeom prst="rect">
            <a:avLst/>
          </a:prstGeom>
        </p:spPr>
      </p:pic>
      <p:sp>
        <p:nvSpPr>
          <p:cNvPr id="4" name="3 Sağ Ok"/>
          <p:cNvSpPr/>
          <p:nvPr/>
        </p:nvSpPr>
        <p:spPr>
          <a:xfrm>
            <a:off x="251520" y="630932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25" y="33337"/>
            <a:ext cx="7372350" cy="679132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251520" y="522920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ru2yaz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225" y="447675"/>
            <a:ext cx="7067550" cy="5962650"/>
          </a:xfrm>
          <a:prstGeom prst="rect">
            <a:avLst/>
          </a:prstGeom>
        </p:spPr>
      </p:pic>
      <p:pic>
        <p:nvPicPr>
          <p:cNvPr id="8" name="Psychopath Driv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7056784" cy="3960440"/>
          </a:xfrm>
          <a:prstGeom prst="rect">
            <a:avLst/>
          </a:prstGeom>
        </p:spPr>
      </p:pic>
      <p:sp>
        <p:nvSpPr>
          <p:cNvPr id="9" name="8 Sağ Ok"/>
          <p:cNvSpPr/>
          <p:nvPr/>
        </p:nvSpPr>
        <p:spPr>
          <a:xfrm>
            <a:off x="395536" y="537321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27" y="0"/>
            <a:ext cx="7159545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11560" y="537321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7" y="57150"/>
            <a:ext cx="7553325" cy="6612210"/>
          </a:xfrm>
          <a:prstGeom prst="rect">
            <a:avLst/>
          </a:prstGeom>
        </p:spPr>
      </p:pic>
      <p:pic>
        <p:nvPicPr>
          <p:cNvPr id="4" name="Trafikte tartışma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7272808" cy="4032448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51520" y="630932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341" y="0"/>
            <a:ext cx="6875318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539552" y="544522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87" y="1090612"/>
            <a:ext cx="7667625" cy="467677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79512" y="400506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406" y="0"/>
            <a:ext cx="7215188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467544" y="537321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87" y="14287"/>
            <a:ext cx="7667625" cy="682942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251520" y="522920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708" y="0"/>
            <a:ext cx="6866583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539552" y="530120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192688" cy="6597352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827584" y="630932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64" y="0"/>
            <a:ext cx="6920671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539552" y="587727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2790" y="0"/>
            <a:ext cx="5338420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331640" y="616530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ru3yaz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087" y="233362"/>
            <a:ext cx="6981825" cy="6391275"/>
          </a:xfrm>
          <a:prstGeom prst="rect">
            <a:avLst/>
          </a:prstGeom>
        </p:spPr>
      </p:pic>
      <p:pic>
        <p:nvPicPr>
          <p:cNvPr id="7" name="toyota marş basmama sorun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912768" cy="3888432"/>
          </a:xfrm>
          <a:prstGeom prst="rect">
            <a:avLst/>
          </a:prstGeom>
        </p:spPr>
      </p:pic>
      <p:sp>
        <p:nvSpPr>
          <p:cNvPr id="8" name="7 Sağ Ok"/>
          <p:cNvSpPr/>
          <p:nvPr/>
        </p:nvSpPr>
        <p:spPr>
          <a:xfrm>
            <a:off x="467544" y="566124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587" y="681037"/>
            <a:ext cx="6600825" cy="549592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11560" y="573325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986" y="0"/>
            <a:ext cx="4260028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835696" y="630932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145889" cy="6597352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623731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062" y="257175"/>
            <a:ext cx="6619875" cy="634365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55576" y="602128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912" y="1119187"/>
            <a:ext cx="6734175" cy="461962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393305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044" y="0"/>
            <a:ext cx="5377912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259632" y="645333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587" y="423862"/>
            <a:ext cx="6600825" cy="601027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486916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587" y="747712"/>
            <a:ext cx="6600825" cy="536257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515719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266" y="0"/>
            <a:ext cx="6373467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55576" y="638132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864" y="0"/>
            <a:ext cx="6312271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971600" y="623731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r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142875"/>
            <a:ext cx="8086725" cy="6572250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107504" y="5733256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866" y="0"/>
            <a:ext cx="6432267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55576" y="638132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487" y="285750"/>
            <a:ext cx="6677025" cy="62865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11560" y="566124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587" y="100012"/>
            <a:ext cx="6600825" cy="665797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580526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387" y="171450"/>
            <a:ext cx="6753225" cy="65151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623731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00012"/>
            <a:ext cx="6553200" cy="665797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683568" y="623731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640" y="0"/>
            <a:ext cx="6158720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1115616" y="638132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788" y="0"/>
            <a:ext cx="6422424" cy="68580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 flipV="1">
            <a:off x="971600" y="4941168"/>
            <a:ext cx="504056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150" y="176212"/>
            <a:ext cx="6743700" cy="6505575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539552" y="544522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r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" y="76200"/>
            <a:ext cx="7600950" cy="6705600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51520" y="558924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r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766" y="0"/>
            <a:ext cx="6612467" cy="6858000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683568" y="5877272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850" y="0"/>
            <a:ext cx="6824300" cy="6858000"/>
          </a:xfrm>
          <a:prstGeom prst="rect">
            <a:avLst/>
          </a:prstGeom>
        </p:spPr>
      </p:pic>
      <p:sp>
        <p:nvSpPr>
          <p:cNvPr id="4" name="3 Sağ Ok"/>
          <p:cNvSpPr/>
          <p:nvPr/>
        </p:nvSpPr>
        <p:spPr>
          <a:xfrm>
            <a:off x="611560" y="5301208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850" y="0"/>
            <a:ext cx="6824300" cy="6858000"/>
          </a:xfrm>
          <a:prstGeom prst="rect">
            <a:avLst/>
          </a:prstGeom>
        </p:spPr>
      </p:pic>
      <p:pic>
        <p:nvPicPr>
          <p:cNvPr id="3" name="2 Resim" descr="sor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529" y="188640"/>
            <a:ext cx="7168942" cy="6480720"/>
          </a:xfrm>
          <a:prstGeom prst="rect">
            <a:avLst/>
          </a:prstGeom>
        </p:spPr>
      </p:pic>
      <p:sp>
        <p:nvSpPr>
          <p:cNvPr id="4" name="3 Sağ Ok"/>
          <p:cNvSpPr/>
          <p:nvPr/>
        </p:nvSpPr>
        <p:spPr>
          <a:xfrm>
            <a:off x="539552" y="6309320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ru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617" y="188640"/>
            <a:ext cx="6378766" cy="6408712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55576" y="5805264"/>
            <a:ext cx="648072" cy="28803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1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0</Words>
  <Application>Microsoft Office PowerPoint</Application>
  <PresentationFormat>Ekran Gösterisi (4:3)</PresentationFormat>
  <Paragraphs>0</Paragraphs>
  <Slides>47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Casper</cp:lastModifiedBy>
  <cp:revision>24</cp:revision>
  <dcterms:created xsi:type="dcterms:W3CDTF">2018-03-31T09:55:36Z</dcterms:created>
  <dcterms:modified xsi:type="dcterms:W3CDTF">2018-04-27T10:25:48Z</dcterms:modified>
</cp:coreProperties>
</file>